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6" r:id="rId4"/>
    <p:sldId id="260" r:id="rId5"/>
    <p:sldId id="259" r:id="rId6"/>
    <p:sldId id="261" r:id="rId7"/>
    <p:sldId id="265" r:id="rId8"/>
    <p:sldId id="271" r:id="rId9"/>
    <p:sldId id="262" r:id="rId10"/>
    <p:sldId id="269" r:id="rId11"/>
    <p:sldId id="268" r:id="rId12"/>
    <p:sldId id="263" r:id="rId13"/>
    <p:sldId id="270" r:id="rId14"/>
    <p:sldId id="273" r:id="rId15"/>
    <p:sldId id="272" r:id="rId16"/>
    <p:sldId id="27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03CA6-7372-4125-AE25-C84830716045}" v="83" dt="2020-02-02T04:53:07.8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5" autoAdjust="0"/>
  </p:normalViewPr>
  <p:slideViewPr>
    <p:cSldViewPr snapToGrid="0">
      <p:cViewPr varScale="1">
        <p:scale>
          <a:sx n="80" d="100"/>
          <a:sy n="80" d="100"/>
        </p:scale>
        <p:origin x="60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p Madden" userId="9ec3a8ab7cf196d0" providerId="LiveId" clId="{2D003CA6-7372-4125-AE25-C84830716045}"/>
    <pc:docChg chg="undo custSel modSld">
      <pc:chgData name="Kip Madden" userId="9ec3a8ab7cf196d0" providerId="LiveId" clId="{2D003CA6-7372-4125-AE25-C84830716045}" dt="2020-02-02T04:53:10.312" v="1235" actId="1076"/>
      <pc:docMkLst>
        <pc:docMk/>
      </pc:docMkLst>
      <pc:sldChg chg="addSp delSp modSp">
        <pc:chgData name="Kip Madden" userId="9ec3a8ab7cf196d0" providerId="LiveId" clId="{2D003CA6-7372-4125-AE25-C84830716045}" dt="2020-02-01T16:51:43.018" v="10" actId="1076"/>
        <pc:sldMkLst>
          <pc:docMk/>
          <pc:sldMk cId="3585560391" sldId="261"/>
        </pc:sldMkLst>
        <pc:spChg chg="mod">
          <ac:chgData name="Kip Madden" userId="9ec3a8ab7cf196d0" providerId="LiveId" clId="{2D003CA6-7372-4125-AE25-C84830716045}" dt="2020-02-01T16:44:59.976" v="3" actId="20577"/>
          <ac:spMkLst>
            <pc:docMk/>
            <pc:sldMk cId="3585560391" sldId="261"/>
            <ac:spMk id="4" creationId="{9007C30F-9F19-49C2-9F6C-2FE651C5B4A2}"/>
          </ac:spMkLst>
        </pc:spChg>
        <pc:picChg chg="add mod">
          <ac:chgData name="Kip Madden" userId="9ec3a8ab7cf196d0" providerId="LiveId" clId="{2D003CA6-7372-4125-AE25-C84830716045}" dt="2020-02-01T16:51:43.018" v="10" actId="1076"/>
          <ac:picMkLst>
            <pc:docMk/>
            <pc:sldMk cId="3585560391" sldId="261"/>
            <ac:picMk id="7" creationId="{835A8021-9468-4CDA-A882-D1E4CC95C476}"/>
          </ac:picMkLst>
        </pc:picChg>
        <pc:picChg chg="del">
          <ac:chgData name="Kip Madden" userId="9ec3a8ab7cf196d0" providerId="LiveId" clId="{2D003CA6-7372-4125-AE25-C84830716045}" dt="2020-02-01T16:51:31.790" v="6" actId="478"/>
          <ac:picMkLst>
            <pc:docMk/>
            <pc:sldMk cId="3585560391" sldId="261"/>
            <ac:picMk id="10" creationId="{774A4FF5-20DF-4799-808A-0917517C651B}"/>
          </ac:picMkLst>
        </pc:picChg>
      </pc:sldChg>
      <pc:sldChg chg="addSp delSp modSp">
        <pc:chgData name="Kip Madden" userId="9ec3a8ab7cf196d0" providerId="LiveId" clId="{2D003CA6-7372-4125-AE25-C84830716045}" dt="2020-02-02T02:31:04.630" v="1015" actId="1076"/>
        <pc:sldMkLst>
          <pc:docMk/>
          <pc:sldMk cId="3482011973" sldId="262"/>
        </pc:sldMkLst>
        <pc:spChg chg="add del mod">
          <ac:chgData name="Kip Madden" userId="9ec3a8ab7cf196d0" providerId="LiveId" clId="{2D003CA6-7372-4125-AE25-C84830716045}" dt="2020-02-02T02:15:36.007" v="419" actId="478"/>
          <ac:spMkLst>
            <pc:docMk/>
            <pc:sldMk cId="3482011973" sldId="262"/>
            <ac:spMk id="2" creationId="{B351289F-CDDF-4F59-87D2-F55FFC1C1760}"/>
          </ac:spMkLst>
        </pc:spChg>
        <pc:spChg chg="add del mod">
          <ac:chgData name="Kip Madden" userId="9ec3a8ab7cf196d0" providerId="LiveId" clId="{2D003CA6-7372-4125-AE25-C84830716045}" dt="2020-02-02T02:16:15.328" v="427"/>
          <ac:spMkLst>
            <pc:docMk/>
            <pc:sldMk cId="3482011973" sldId="262"/>
            <ac:spMk id="4" creationId="{57DC7AD0-6A3F-48B4-84F6-4C3B1FDC1EFC}"/>
          </ac:spMkLst>
        </pc:spChg>
        <pc:spChg chg="mod">
          <ac:chgData name="Kip Madden" userId="9ec3a8ab7cf196d0" providerId="LiveId" clId="{2D003CA6-7372-4125-AE25-C84830716045}" dt="2020-02-02T02:31:04.630" v="1015" actId="1076"/>
          <ac:spMkLst>
            <pc:docMk/>
            <pc:sldMk cId="3482011973" sldId="262"/>
            <ac:spMk id="5" creationId="{63064429-B20F-475E-88D5-ECB95FEE646C}"/>
          </ac:spMkLst>
        </pc:spChg>
        <pc:spChg chg="mod">
          <ac:chgData name="Kip Madden" userId="9ec3a8ab7cf196d0" providerId="LiveId" clId="{2D003CA6-7372-4125-AE25-C84830716045}" dt="2020-02-02T02:25:56.693" v="820" actId="1076"/>
          <ac:spMkLst>
            <pc:docMk/>
            <pc:sldMk cId="3482011973" sldId="262"/>
            <ac:spMk id="7" creationId="{AC3294F4-1672-4417-B56C-5913B8075136}"/>
          </ac:spMkLst>
        </pc:spChg>
        <pc:spChg chg="add mod">
          <ac:chgData name="Kip Madden" userId="9ec3a8ab7cf196d0" providerId="LiveId" clId="{2D003CA6-7372-4125-AE25-C84830716045}" dt="2020-02-02T02:25:38.894" v="816" actId="14100"/>
          <ac:spMkLst>
            <pc:docMk/>
            <pc:sldMk cId="3482011973" sldId="262"/>
            <ac:spMk id="9" creationId="{8C9DCD11-A8F4-4E12-A321-58022356BB66}"/>
          </ac:spMkLst>
        </pc:spChg>
        <pc:spChg chg="add del mod">
          <ac:chgData name="Kip Madden" userId="9ec3a8ab7cf196d0" providerId="LiveId" clId="{2D003CA6-7372-4125-AE25-C84830716045}" dt="2020-02-02T02:14:59.512" v="417" actId="478"/>
          <ac:spMkLst>
            <pc:docMk/>
            <pc:sldMk cId="3482011973" sldId="262"/>
            <ac:spMk id="10" creationId="{843BA662-8B0E-43D8-AA58-EA0E3175B47A}"/>
          </ac:spMkLst>
        </pc:spChg>
        <pc:spChg chg="mod">
          <ac:chgData name="Kip Madden" userId="9ec3a8ab7cf196d0" providerId="LiveId" clId="{2D003CA6-7372-4125-AE25-C84830716045}" dt="2020-02-02T02:26:17.037" v="824" actId="1076"/>
          <ac:spMkLst>
            <pc:docMk/>
            <pc:sldMk cId="3482011973" sldId="262"/>
            <ac:spMk id="11" creationId="{76DC9600-B558-48A8-BADC-41CFEED31790}"/>
          </ac:spMkLst>
        </pc:spChg>
        <pc:spChg chg="add mod">
          <ac:chgData name="Kip Madden" userId="9ec3a8ab7cf196d0" providerId="LiveId" clId="{2D003CA6-7372-4125-AE25-C84830716045}" dt="2020-02-02T02:26:26.258" v="825" actId="1076"/>
          <ac:spMkLst>
            <pc:docMk/>
            <pc:sldMk cId="3482011973" sldId="262"/>
            <ac:spMk id="12" creationId="{FD339F31-AF5B-4A17-8955-15543D100D95}"/>
          </ac:spMkLst>
        </pc:spChg>
        <pc:spChg chg="add mod">
          <ac:chgData name="Kip Madden" userId="9ec3a8ab7cf196d0" providerId="LiveId" clId="{2D003CA6-7372-4125-AE25-C84830716045}" dt="2020-02-02T02:25:45.934" v="818" actId="14100"/>
          <ac:spMkLst>
            <pc:docMk/>
            <pc:sldMk cId="3482011973" sldId="262"/>
            <ac:spMk id="13" creationId="{05C9EA82-861A-4029-8F25-5B984E9F2F12}"/>
          </ac:spMkLst>
        </pc:spChg>
        <pc:spChg chg="add mod">
          <ac:chgData name="Kip Madden" userId="9ec3a8ab7cf196d0" providerId="LiveId" clId="{2D003CA6-7372-4125-AE25-C84830716045}" dt="2020-02-02T02:30:14.249" v="1001" actId="1076"/>
          <ac:spMkLst>
            <pc:docMk/>
            <pc:sldMk cId="3482011973" sldId="262"/>
            <ac:spMk id="14" creationId="{38B17747-FB41-4B1B-8777-E20CD2C9CA9C}"/>
          </ac:spMkLst>
        </pc:spChg>
        <pc:spChg chg="add mod">
          <ac:chgData name="Kip Madden" userId="9ec3a8ab7cf196d0" providerId="LiveId" clId="{2D003CA6-7372-4125-AE25-C84830716045}" dt="2020-02-02T02:29:54.314" v="999" actId="1076"/>
          <ac:spMkLst>
            <pc:docMk/>
            <pc:sldMk cId="3482011973" sldId="262"/>
            <ac:spMk id="15" creationId="{EEED4C48-0B9D-40A7-A8D3-80629DBD8A35}"/>
          </ac:spMkLst>
        </pc:spChg>
        <pc:spChg chg="add mod">
          <ac:chgData name="Kip Madden" userId="9ec3a8ab7cf196d0" providerId="LiveId" clId="{2D003CA6-7372-4125-AE25-C84830716045}" dt="2020-02-02T02:28:05.715" v="950" actId="1076"/>
          <ac:spMkLst>
            <pc:docMk/>
            <pc:sldMk cId="3482011973" sldId="262"/>
            <ac:spMk id="16" creationId="{81BFD247-1C7E-45F6-A2AF-F532F10568C3}"/>
          </ac:spMkLst>
        </pc:spChg>
        <pc:picChg chg="mod">
          <ac:chgData name="Kip Madden" userId="9ec3a8ab7cf196d0" providerId="LiveId" clId="{2D003CA6-7372-4125-AE25-C84830716045}" dt="2020-02-02T02:26:12.754" v="823" actId="1076"/>
          <ac:picMkLst>
            <pc:docMk/>
            <pc:sldMk cId="3482011973" sldId="262"/>
            <ac:picMk id="3" creationId="{CEFDD663-F633-4DDC-8CAB-DACC26CB9379}"/>
          </ac:picMkLst>
        </pc:picChg>
        <pc:picChg chg="mod">
          <ac:chgData name="Kip Madden" userId="9ec3a8ab7cf196d0" providerId="LiveId" clId="{2D003CA6-7372-4125-AE25-C84830716045}" dt="2020-02-02T02:25:50.553" v="819" actId="1076"/>
          <ac:picMkLst>
            <pc:docMk/>
            <pc:sldMk cId="3482011973" sldId="262"/>
            <ac:picMk id="6" creationId="{7D0EE499-1D3E-46BC-B9D1-4C9F5AA4FA18}"/>
          </ac:picMkLst>
        </pc:picChg>
        <pc:picChg chg="add mod">
          <ac:chgData name="Kip Madden" userId="9ec3a8ab7cf196d0" providerId="LiveId" clId="{2D003CA6-7372-4125-AE25-C84830716045}" dt="2020-02-02T02:21:02.120" v="694" actId="1076"/>
          <ac:picMkLst>
            <pc:docMk/>
            <pc:sldMk cId="3482011973" sldId="262"/>
            <ac:picMk id="8" creationId="{B5D90C28-A03D-4615-BA38-D7966DCA2E82}"/>
          </ac:picMkLst>
        </pc:picChg>
        <pc:picChg chg="add mod">
          <ac:chgData name="Kip Madden" userId="9ec3a8ab7cf196d0" providerId="LiveId" clId="{2D003CA6-7372-4125-AE25-C84830716045}" dt="2020-02-02T02:29:50.684" v="998" actId="1076"/>
          <ac:picMkLst>
            <pc:docMk/>
            <pc:sldMk cId="3482011973" sldId="262"/>
            <ac:picMk id="17" creationId="{A1F24EB8-A08D-41C3-BEF8-7B6C99C2B0A1}"/>
          </ac:picMkLst>
        </pc:picChg>
      </pc:sldChg>
      <pc:sldChg chg="addSp delSp modSp">
        <pc:chgData name="Kip Madden" userId="9ec3a8ab7cf196d0" providerId="LiveId" clId="{2D003CA6-7372-4125-AE25-C84830716045}" dt="2020-02-02T04:53:10.312" v="1235" actId="1076"/>
        <pc:sldMkLst>
          <pc:docMk/>
          <pc:sldMk cId="2863643674" sldId="263"/>
        </pc:sldMkLst>
        <pc:spChg chg="mod">
          <ac:chgData name="Kip Madden" userId="9ec3a8ab7cf196d0" providerId="LiveId" clId="{2D003CA6-7372-4125-AE25-C84830716045}" dt="2020-02-02T04:51:07.876" v="1153" actId="20577"/>
          <ac:spMkLst>
            <pc:docMk/>
            <pc:sldMk cId="2863643674" sldId="263"/>
            <ac:spMk id="2" creationId="{1F1F5496-03D5-4814-9333-B6BB215BEEF7}"/>
          </ac:spMkLst>
        </pc:spChg>
        <pc:spChg chg="add mod">
          <ac:chgData name="Kip Madden" userId="9ec3a8ab7cf196d0" providerId="LiveId" clId="{2D003CA6-7372-4125-AE25-C84830716045}" dt="2020-02-01T23:38:51.750" v="150" actId="1076"/>
          <ac:spMkLst>
            <pc:docMk/>
            <pc:sldMk cId="2863643674" sldId="263"/>
            <ac:spMk id="3" creationId="{D6CFC8D9-8131-4B95-A9A2-CD27714AB9F5}"/>
          </ac:spMkLst>
        </pc:spChg>
        <pc:spChg chg="add del mod">
          <ac:chgData name="Kip Madden" userId="9ec3a8ab7cf196d0" providerId="LiveId" clId="{2D003CA6-7372-4125-AE25-C84830716045}" dt="2020-02-02T04:44:18.243" v="1080"/>
          <ac:spMkLst>
            <pc:docMk/>
            <pc:sldMk cId="2863643674" sldId="263"/>
            <ac:spMk id="4" creationId="{CC2D8B6B-DDBA-44E0-9BE1-93A18F131B43}"/>
          </ac:spMkLst>
        </pc:spChg>
        <pc:spChg chg="add mod">
          <ac:chgData name="Kip Madden" userId="9ec3a8ab7cf196d0" providerId="LiveId" clId="{2D003CA6-7372-4125-AE25-C84830716045}" dt="2020-02-02T04:45:31.118" v="1115" actId="1076"/>
          <ac:spMkLst>
            <pc:docMk/>
            <pc:sldMk cId="2863643674" sldId="263"/>
            <ac:spMk id="5" creationId="{C6C0DBE5-C4B2-4617-9140-FDF54DA8C1BF}"/>
          </ac:spMkLst>
        </pc:spChg>
        <pc:spChg chg="add del mod">
          <ac:chgData name="Kip Madden" userId="9ec3a8ab7cf196d0" providerId="LiveId" clId="{2D003CA6-7372-4125-AE25-C84830716045}" dt="2020-02-01T23:39:46.299" v="152" actId="478"/>
          <ac:spMkLst>
            <pc:docMk/>
            <pc:sldMk cId="2863643674" sldId="263"/>
            <ac:spMk id="6" creationId="{EE22F5C2-6049-450F-A992-0B97B4C1F546}"/>
          </ac:spMkLst>
        </pc:spChg>
        <pc:spChg chg="add del">
          <ac:chgData name="Kip Madden" userId="9ec3a8ab7cf196d0" providerId="LiveId" clId="{2D003CA6-7372-4125-AE25-C84830716045}" dt="2020-02-02T04:53:06.800" v="1233"/>
          <ac:spMkLst>
            <pc:docMk/>
            <pc:sldMk cId="2863643674" sldId="263"/>
            <ac:spMk id="9" creationId="{69A1E66B-1614-4B62-945B-7146A984169E}"/>
          </ac:spMkLst>
        </pc:spChg>
        <pc:spChg chg="add mod">
          <ac:chgData name="Kip Madden" userId="9ec3a8ab7cf196d0" providerId="LiveId" clId="{2D003CA6-7372-4125-AE25-C84830716045}" dt="2020-02-02T04:53:10.312" v="1235" actId="1076"/>
          <ac:spMkLst>
            <pc:docMk/>
            <pc:sldMk cId="2863643674" sldId="263"/>
            <ac:spMk id="10" creationId="{474C9C71-0C24-400D-9D80-854AFB59822D}"/>
          </ac:spMkLst>
        </pc:spChg>
        <pc:picChg chg="mod">
          <ac:chgData name="Kip Madden" userId="9ec3a8ab7cf196d0" providerId="LiveId" clId="{2D003CA6-7372-4125-AE25-C84830716045}" dt="2020-02-02T04:53:06.260" v="1232" actId="1076"/>
          <ac:picMkLst>
            <pc:docMk/>
            <pc:sldMk cId="2863643674" sldId="263"/>
            <ac:picMk id="7" creationId="{448415C2-5C82-48B6-96A5-CDA4A4B33EED}"/>
          </ac:picMkLst>
        </pc:picChg>
        <pc:picChg chg="mod">
          <ac:chgData name="Kip Madden" userId="9ec3a8ab7cf196d0" providerId="LiveId" clId="{2D003CA6-7372-4125-AE25-C84830716045}" dt="2020-02-02T04:41:34.095" v="1021" actId="1076"/>
          <ac:picMkLst>
            <pc:docMk/>
            <pc:sldMk cId="2863643674" sldId="263"/>
            <ac:picMk id="8" creationId="{46CFFAFB-24D0-4E3E-B0A4-C25487E39999}"/>
          </ac:picMkLst>
        </pc:picChg>
      </pc:sldChg>
      <pc:sldChg chg="addSp modSp">
        <pc:chgData name="Kip Madden" userId="9ec3a8ab7cf196d0" providerId="LiveId" clId="{2D003CA6-7372-4125-AE25-C84830716045}" dt="2020-02-02T02:29:25.137" v="993" actId="1076"/>
        <pc:sldMkLst>
          <pc:docMk/>
          <pc:sldMk cId="3999065676" sldId="268"/>
        </pc:sldMkLst>
        <pc:spChg chg="add mod">
          <ac:chgData name="Kip Madden" userId="9ec3a8ab7cf196d0" providerId="LiveId" clId="{2D003CA6-7372-4125-AE25-C84830716045}" dt="2020-02-02T02:28:39.074" v="955" actId="1076"/>
          <ac:spMkLst>
            <pc:docMk/>
            <pc:sldMk cId="3999065676" sldId="268"/>
            <ac:spMk id="3" creationId="{7900516D-304F-453D-AAED-B8F94EC84B82}"/>
          </ac:spMkLst>
        </pc:spChg>
        <pc:spChg chg="add mod">
          <ac:chgData name="Kip Madden" userId="9ec3a8ab7cf196d0" providerId="LiveId" clId="{2D003CA6-7372-4125-AE25-C84830716045}" dt="2020-02-02T02:29:06.796" v="977" actId="1076"/>
          <ac:spMkLst>
            <pc:docMk/>
            <pc:sldMk cId="3999065676" sldId="268"/>
            <ac:spMk id="7" creationId="{2727DF4E-FAD9-42D3-8680-887DE04678F5}"/>
          </ac:spMkLst>
        </pc:spChg>
        <pc:spChg chg="add mod">
          <ac:chgData name="Kip Madden" userId="9ec3a8ab7cf196d0" providerId="LiveId" clId="{2D003CA6-7372-4125-AE25-C84830716045}" dt="2020-02-02T02:29:25.137" v="993" actId="1076"/>
          <ac:spMkLst>
            <pc:docMk/>
            <pc:sldMk cId="3999065676" sldId="268"/>
            <ac:spMk id="10" creationId="{2B81BD19-70BD-4ADD-856E-39DAE822E899}"/>
          </ac:spMkLst>
        </pc:spChg>
      </pc:sldChg>
      <pc:sldChg chg="addSp delSp modSp">
        <pc:chgData name="Kip Madden" userId="9ec3a8ab7cf196d0" providerId="LiveId" clId="{2D003CA6-7372-4125-AE25-C84830716045}" dt="2020-02-02T04:52:54.665" v="1229" actId="1076"/>
        <pc:sldMkLst>
          <pc:docMk/>
          <pc:sldMk cId="1178559978" sldId="270"/>
        </pc:sldMkLst>
        <pc:spChg chg="mod">
          <ac:chgData name="Kip Madden" userId="9ec3a8ab7cf196d0" providerId="LiveId" clId="{2D003CA6-7372-4125-AE25-C84830716045}" dt="2020-02-02T04:52:16.966" v="1209" actId="1076"/>
          <ac:spMkLst>
            <pc:docMk/>
            <pc:sldMk cId="1178559978" sldId="270"/>
            <ac:spMk id="4" creationId="{AB9DDAD0-BC07-47B6-A9A4-2A86F500592E}"/>
          </ac:spMkLst>
        </pc:spChg>
        <pc:spChg chg="add del mod">
          <ac:chgData name="Kip Madden" userId="9ec3a8ab7cf196d0" providerId="LiveId" clId="{2D003CA6-7372-4125-AE25-C84830716045}" dt="2020-02-01T22:33:47.123" v="65"/>
          <ac:spMkLst>
            <pc:docMk/>
            <pc:sldMk cId="1178559978" sldId="270"/>
            <ac:spMk id="10" creationId="{699DCF6A-6F9D-4B86-9C32-A28230E20C49}"/>
          </ac:spMkLst>
        </pc:spChg>
        <pc:spChg chg="add mod">
          <ac:chgData name="Kip Madden" userId="9ec3a8ab7cf196d0" providerId="LiveId" clId="{2D003CA6-7372-4125-AE25-C84830716045}" dt="2020-02-02T04:52:54.665" v="1229" actId="1076"/>
          <ac:spMkLst>
            <pc:docMk/>
            <pc:sldMk cId="1178559978" sldId="270"/>
            <ac:spMk id="10" creationId="{AEE8761D-FC11-4C01-98F5-0292B3F177F1}"/>
          </ac:spMkLst>
        </pc:spChg>
        <pc:spChg chg="add mod">
          <ac:chgData name="Kip Madden" userId="9ec3a8ab7cf196d0" providerId="LiveId" clId="{2D003CA6-7372-4125-AE25-C84830716045}" dt="2020-02-01T22:33:58.395" v="67" actId="1076"/>
          <ac:spMkLst>
            <pc:docMk/>
            <pc:sldMk cId="1178559978" sldId="270"/>
            <ac:spMk id="11" creationId="{76F18F3C-B260-4A06-8ACA-F18C7C168E19}"/>
          </ac:spMkLst>
        </pc:spChg>
        <pc:spChg chg="add mod">
          <ac:chgData name="Kip Madden" userId="9ec3a8ab7cf196d0" providerId="LiveId" clId="{2D003CA6-7372-4125-AE25-C84830716045}" dt="2020-02-02T02:31:46.165" v="1016" actId="207"/>
          <ac:spMkLst>
            <pc:docMk/>
            <pc:sldMk cId="1178559978" sldId="270"/>
            <ac:spMk id="12" creationId="{920632FD-CE87-4B9B-A0C8-AC372CE63A49}"/>
          </ac:spMkLst>
        </pc:spChg>
        <pc:spChg chg="add del mod">
          <ac:chgData name="Kip Madden" userId="9ec3a8ab7cf196d0" providerId="LiveId" clId="{2D003CA6-7372-4125-AE25-C84830716045}" dt="2020-02-01T23:33:01.167" v="91" actId="478"/>
          <ac:spMkLst>
            <pc:docMk/>
            <pc:sldMk cId="1178559978" sldId="270"/>
            <ac:spMk id="16" creationId="{68E14C62-D655-4E50-92C8-243470541773}"/>
          </ac:spMkLst>
        </pc:spChg>
        <pc:spChg chg="add mod">
          <ac:chgData name="Kip Madden" userId="9ec3a8ab7cf196d0" providerId="LiveId" clId="{2D003CA6-7372-4125-AE25-C84830716045}" dt="2020-02-01T23:34:09.327" v="99" actId="1076"/>
          <ac:spMkLst>
            <pc:docMk/>
            <pc:sldMk cId="1178559978" sldId="270"/>
            <ac:spMk id="17" creationId="{296F8B2F-136A-4553-A2B3-DDB6AEE7B609}"/>
          </ac:spMkLst>
        </pc:spChg>
        <pc:spChg chg="add mod">
          <ac:chgData name="Kip Madden" userId="9ec3a8ab7cf196d0" providerId="LiveId" clId="{2D003CA6-7372-4125-AE25-C84830716045}" dt="2020-02-01T23:34:50.580" v="109" actId="1076"/>
          <ac:spMkLst>
            <pc:docMk/>
            <pc:sldMk cId="1178559978" sldId="270"/>
            <ac:spMk id="18" creationId="{3D0D39B5-2069-4EEF-B0CC-FE6D098C85AB}"/>
          </ac:spMkLst>
        </pc:spChg>
        <pc:picChg chg="mod">
          <ac:chgData name="Kip Madden" userId="9ec3a8ab7cf196d0" providerId="LiveId" clId="{2D003CA6-7372-4125-AE25-C84830716045}" dt="2020-02-01T22:33:29.844" v="61" actId="1076"/>
          <ac:picMkLst>
            <pc:docMk/>
            <pc:sldMk cId="1178559978" sldId="270"/>
            <ac:picMk id="6" creationId="{C17EA188-74CE-4455-9B08-38C372D72E51}"/>
          </ac:picMkLst>
        </pc:picChg>
        <pc:picChg chg="mod">
          <ac:chgData name="Kip Madden" userId="9ec3a8ab7cf196d0" providerId="LiveId" clId="{2D003CA6-7372-4125-AE25-C84830716045}" dt="2020-02-01T23:36:40.040" v="116" actId="1076"/>
          <ac:picMkLst>
            <pc:docMk/>
            <pc:sldMk cId="1178559978" sldId="270"/>
            <ac:picMk id="7" creationId="{BCA5029A-2FBF-4C8D-92CF-DC70F9926D6A}"/>
          </ac:picMkLst>
        </pc:picChg>
        <pc:inkChg chg="add">
          <ac:chgData name="Kip Madden" userId="9ec3a8ab7cf196d0" providerId="LiveId" clId="{2D003CA6-7372-4125-AE25-C84830716045}" dt="2020-02-01T22:49:13.678" v="79" actId="9405"/>
          <ac:inkMkLst>
            <pc:docMk/>
            <pc:sldMk cId="1178559978" sldId="270"/>
            <ac:inkMk id="13" creationId="{BFADE72F-1962-453F-86C0-F0E618F0857D}"/>
          </ac:inkMkLst>
        </pc:inkChg>
        <pc:inkChg chg="add del">
          <ac:chgData name="Kip Madden" userId="9ec3a8ab7cf196d0" providerId="LiveId" clId="{2D003CA6-7372-4125-AE25-C84830716045}" dt="2020-02-01T22:51:03.040" v="81" actId="9405"/>
          <ac:inkMkLst>
            <pc:docMk/>
            <pc:sldMk cId="1178559978" sldId="270"/>
            <ac:inkMk id="14" creationId="{653C90D6-E190-482A-96DD-5172EAFCF903}"/>
          </ac:inkMkLst>
        </pc:inkChg>
        <pc:inkChg chg="add">
          <ac:chgData name="Kip Madden" userId="9ec3a8ab7cf196d0" providerId="LiveId" clId="{2D003CA6-7372-4125-AE25-C84830716045}" dt="2020-02-01T22:51:05.160" v="82" actId="9405"/>
          <ac:inkMkLst>
            <pc:docMk/>
            <pc:sldMk cId="1178559978" sldId="270"/>
            <ac:inkMk id="15" creationId="{F82B9582-80BB-4DD8-8CAE-B6B05D91B8D5}"/>
          </ac:inkMkLst>
        </pc:inkChg>
        <pc:cxnChg chg="add mod">
          <ac:chgData name="Kip Madden" userId="9ec3a8ab7cf196d0" providerId="LiveId" clId="{2D003CA6-7372-4125-AE25-C84830716045}" dt="2020-02-01T22:30:49.609" v="17" actId="1582"/>
          <ac:cxnSpMkLst>
            <pc:docMk/>
            <pc:sldMk cId="1178559978" sldId="270"/>
            <ac:cxnSpMk id="3" creationId="{E125B483-54A4-411C-8911-6CFB6B24437D}"/>
          </ac:cxnSpMkLst>
        </pc:cxnChg>
        <pc:cxnChg chg="add del mod">
          <ac:chgData name="Kip Madden" userId="9ec3a8ab7cf196d0" providerId="LiveId" clId="{2D003CA6-7372-4125-AE25-C84830716045}" dt="2020-02-02T02:32:41.565" v="1019" actId="11529"/>
          <ac:cxnSpMkLst>
            <pc:docMk/>
            <pc:sldMk cId="1178559978" sldId="270"/>
            <ac:cxnSpMk id="5" creationId="{56184513-8A21-4A62-9DA5-81DD7EF685B2}"/>
          </ac:cxnSpMkLst>
        </pc:cxnChg>
        <pc:cxnChg chg="add mod">
          <ac:chgData name="Kip Madden" userId="9ec3a8ab7cf196d0" providerId="LiveId" clId="{2D003CA6-7372-4125-AE25-C84830716045}" dt="2020-02-02T02:32:27.023" v="1017" actId="208"/>
          <ac:cxnSpMkLst>
            <pc:docMk/>
            <pc:sldMk cId="1178559978" sldId="270"/>
            <ac:cxnSpMk id="8" creationId="{A73029CD-3534-4AFA-B2ED-48EB1CF9F870}"/>
          </ac:cxnSpMkLst>
        </pc:cxnChg>
        <pc:cxnChg chg="add mod">
          <ac:chgData name="Kip Madden" userId="9ec3a8ab7cf196d0" providerId="LiveId" clId="{2D003CA6-7372-4125-AE25-C84830716045}" dt="2020-02-01T23:35:20.263" v="111" actId="11529"/>
          <ac:cxnSpMkLst>
            <pc:docMk/>
            <pc:sldMk cId="1178559978" sldId="270"/>
            <ac:cxnSpMk id="20" creationId="{BB2E9DBF-0DFB-4F11-981B-3B45D2A75B55}"/>
          </ac:cxnSpMkLst>
        </pc:cxnChg>
        <pc:cxnChg chg="add mod">
          <ac:chgData name="Kip Madden" userId="9ec3a8ab7cf196d0" providerId="LiveId" clId="{2D003CA6-7372-4125-AE25-C84830716045}" dt="2020-02-01T23:35:44.418" v="114" actId="11529"/>
          <ac:cxnSpMkLst>
            <pc:docMk/>
            <pc:sldMk cId="1178559978" sldId="270"/>
            <ac:cxnSpMk id="22" creationId="{703DB319-5649-4EAE-B34E-6148D2B46A6F}"/>
          </ac:cxnSpMkLst>
        </pc:cxnChg>
      </pc:sldChg>
      <pc:sldChg chg="addSp delSp modSp">
        <pc:chgData name="Kip Madden" userId="9ec3a8ab7cf196d0" providerId="LiveId" clId="{2D003CA6-7372-4125-AE25-C84830716045}" dt="2020-02-02T02:08:38.890" v="373" actId="1582"/>
        <pc:sldMkLst>
          <pc:docMk/>
          <pc:sldMk cId="1829699515" sldId="273"/>
        </pc:sldMkLst>
        <pc:spChg chg="add mod">
          <ac:chgData name="Kip Madden" userId="9ec3a8ab7cf196d0" providerId="LiveId" clId="{2D003CA6-7372-4125-AE25-C84830716045}" dt="2020-02-02T02:08:16.215" v="370" actId="1076"/>
          <ac:spMkLst>
            <pc:docMk/>
            <pc:sldMk cId="1829699515" sldId="273"/>
            <ac:spMk id="2" creationId="{C6402AE5-D23D-4C65-A7E0-F1352D1E2460}"/>
          </ac:spMkLst>
        </pc:spChg>
        <pc:spChg chg="add mod">
          <ac:chgData name="Kip Madden" userId="9ec3a8ab7cf196d0" providerId="LiveId" clId="{2D003CA6-7372-4125-AE25-C84830716045}" dt="2020-02-02T02:01:03.736" v="245" actId="1582"/>
          <ac:spMkLst>
            <pc:docMk/>
            <pc:sldMk cId="1829699515" sldId="273"/>
            <ac:spMk id="3" creationId="{D4A0F430-E127-45FE-A358-0FA150017EB1}"/>
          </ac:spMkLst>
        </pc:spChg>
        <pc:spChg chg="add mod">
          <ac:chgData name="Kip Madden" userId="9ec3a8ab7cf196d0" providerId="LiveId" clId="{2D003CA6-7372-4125-AE25-C84830716045}" dt="2020-02-02T01:59:15.205" v="238" actId="1076"/>
          <ac:spMkLst>
            <pc:docMk/>
            <pc:sldMk cId="1829699515" sldId="273"/>
            <ac:spMk id="6" creationId="{B9157526-1C8F-4AE9-A4A9-3F2E29EE6061}"/>
          </ac:spMkLst>
        </pc:spChg>
        <pc:spChg chg="add mod">
          <ac:chgData name="Kip Madden" userId="9ec3a8ab7cf196d0" providerId="LiveId" clId="{2D003CA6-7372-4125-AE25-C84830716045}" dt="2020-02-02T02:03:25.799" v="282" actId="1076"/>
          <ac:spMkLst>
            <pc:docMk/>
            <pc:sldMk cId="1829699515" sldId="273"/>
            <ac:spMk id="9" creationId="{A8431B8B-FF9E-413E-A83D-F486A5CC96BC}"/>
          </ac:spMkLst>
        </pc:spChg>
        <pc:spChg chg="add mod">
          <ac:chgData name="Kip Madden" userId="9ec3a8ab7cf196d0" providerId="LiveId" clId="{2D003CA6-7372-4125-AE25-C84830716045}" dt="2020-02-02T02:02:00.345" v="250" actId="14100"/>
          <ac:spMkLst>
            <pc:docMk/>
            <pc:sldMk cId="1829699515" sldId="273"/>
            <ac:spMk id="11" creationId="{8F45366C-882F-4FDF-AC9B-5FF3E9A1AA49}"/>
          </ac:spMkLst>
        </pc:spChg>
        <pc:spChg chg="add mod">
          <ac:chgData name="Kip Madden" userId="9ec3a8ab7cf196d0" providerId="LiveId" clId="{2D003CA6-7372-4125-AE25-C84830716045}" dt="2020-02-02T02:04:07.629" v="289" actId="1076"/>
          <ac:spMkLst>
            <pc:docMk/>
            <pc:sldMk cId="1829699515" sldId="273"/>
            <ac:spMk id="12" creationId="{3770D52A-09EA-4BF0-9388-DFD2CFEA15C4}"/>
          </ac:spMkLst>
        </pc:spChg>
        <pc:spChg chg="add mod">
          <ac:chgData name="Kip Madden" userId="9ec3a8ab7cf196d0" providerId="LiveId" clId="{2D003CA6-7372-4125-AE25-C84830716045}" dt="2020-02-02T02:05:49.050" v="338" actId="207"/>
          <ac:spMkLst>
            <pc:docMk/>
            <pc:sldMk cId="1829699515" sldId="273"/>
            <ac:spMk id="15" creationId="{A7B3B8DA-44C9-493F-8E8F-CA6666E82E9B}"/>
          </ac:spMkLst>
        </pc:spChg>
        <pc:spChg chg="add mod">
          <ac:chgData name="Kip Madden" userId="9ec3a8ab7cf196d0" providerId="LiveId" clId="{2D003CA6-7372-4125-AE25-C84830716045}" dt="2020-02-02T02:07:11.608" v="357" actId="1076"/>
          <ac:spMkLst>
            <pc:docMk/>
            <pc:sldMk cId="1829699515" sldId="273"/>
            <ac:spMk id="16" creationId="{8BC1E2DB-97D0-4D47-AEA3-693B91DD91C1}"/>
          </ac:spMkLst>
        </pc:spChg>
        <pc:spChg chg="add mod">
          <ac:chgData name="Kip Madden" userId="9ec3a8ab7cf196d0" providerId="LiveId" clId="{2D003CA6-7372-4125-AE25-C84830716045}" dt="2020-02-02T02:07:45.549" v="368" actId="1076"/>
          <ac:spMkLst>
            <pc:docMk/>
            <pc:sldMk cId="1829699515" sldId="273"/>
            <ac:spMk id="17" creationId="{BFFE13C9-34DC-4353-B66D-20DFD493EB6C}"/>
          </ac:spMkLst>
        </pc:spChg>
        <pc:picChg chg="mod">
          <ac:chgData name="Kip Madden" userId="9ec3a8ab7cf196d0" providerId="LiveId" clId="{2D003CA6-7372-4125-AE25-C84830716045}" dt="2020-02-02T02:07:41.558" v="367" actId="1076"/>
          <ac:picMkLst>
            <pc:docMk/>
            <pc:sldMk cId="1829699515" sldId="273"/>
            <ac:picMk id="10" creationId="{498D6FE6-C573-4E0B-806A-01D420479311}"/>
          </ac:picMkLst>
        </pc:picChg>
        <pc:cxnChg chg="add del mod">
          <ac:chgData name="Kip Madden" userId="9ec3a8ab7cf196d0" providerId="LiveId" clId="{2D003CA6-7372-4125-AE25-C84830716045}" dt="2020-02-02T02:01:39.806" v="247" actId="11529"/>
          <ac:cxnSpMkLst>
            <pc:docMk/>
            <pc:sldMk cId="1829699515" sldId="273"/>
            <ac:cxnSpMk id="7" creationId="{A5EF2C84-8F99-4102-B438-54AF6ED10C3A}"/>
          </ac:cxnSpMkLst>
        </pc:cxnChg>
        <pc:cxnChg chg="add mod">
          <ac:chgData name="Kip Madden" userId="9ec3a8ab7cf196d0" providerId="LiveId" clId="{2D003CA6-7372-4125-AE25-C84830716045}" dt="2020-02-02T02:04:31.049" v="292" actId="208"/>
          <ac:cxnSpMkLst>
            <pc:docMk/>
            <pc:sldMk cId="1829699515" sldId="273"/>
            <ac:cxnSpMk id="14" creationId="{4BF47312-5028-4A0F-AB95-E93F87D2B817}"/>
          </ac:cxnSpMkLst>
        </pc:cxnChg>
        <pc:cxnChg chg="add mod">
          <ac:chgData name="Kip Madden" userId="9ec3a8ab7cf196d0" providerId="LiveId" clId="{2D003CA6-7372-4125-AE25-C84830716045}" dt="2020-02-02T02:08:38.890" v="373" actId="1582"/>
          <ac:cxnSpMkLst>
            <pc:docMk/>
            <pc:sldMk cId="1829699515" sldId="273"/>
            <ac:cxnSpMk id="19" creationId="{2AEB8F21-7B76-4C09-BACF-304FCF4C1A3E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2:49:13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2:51:05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2/1/2020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dc.gov/nchs/data/series/sr_02/sr02_166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ntyhealthrankings.org/app/texas/2019/measure/outcomes/144/description?sort=desc-2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497E-EC6E-4EA3-B639-4D9EB6C8B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Is the health outcome of people living in rural counties different from those in urban counties in Texas?</a:t>
            </a:r>
            <a:endParaRPr lang="en-US" sz="4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EC1DED-079E-4C53-9635-5637EF3FB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14685"/>
              </p:ext>
            </p:extLst>
          </p:nvPr>
        </p:nvGraphicFramePr>
        <p:xfrm>
          <a:off x="973455" y="4511377"/>
          <a:ext cx="6865620" cy="9144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465195">
                  <a:extLst>
                    <a:ext uri="{9D8B030D-6E8A-4147-A177-3AD203B41FA5}">
                      <a16:colId xmlns:a16="http://schemas.microsoft.com/office/drawing/2014/main" val="1990776612"/>
                    </a:ext>
                  </a:extLst>
                </a:gridCol>
                <a:gridCol w="3400425">
                  <a:extLst>
                    <a:ext uri="{9D8B030D-6E8A-4147-A177-3AD203B41FA5}">
                      <a16:colId xmlns:a16="http://schemas.microsoft.com/office/drawing/2014/main" val="1683020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Shane Livingston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Kip Madden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6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Tosh Murchison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Cenez Tindoc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17730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AA10964-6A14-40E0-A43E-957A5D11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175" y="5767388"/>
            <a:ext cx="4163293" cy="10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8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AC99-884C-4BED-AEC6-8EA4AC55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1032B-4854-4861-8BE5-EC1CBA75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689" y="100923"/>
            <a:ext cx="2466975" cy="184785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12A033-4A3A-4F72-836D-462E3C90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32" y="2093976"/>
            <a:ext cx="10215416" cy="40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2E7D-3C07-4383-9EC3-3E6D2347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EA4BA1-574D-4E99-8D97-94E170D5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90" y="2093974"/>
            <a:ext cx="7138618" cy="4692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9CCE7-D777-48A5-A89D-3BE4903F1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311" y="3333382"/>
            <a:ext cx="2864655" cy="255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2A93E4-CA35-434D-A0AC-333173F66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52" y="1606931"/>
            <a:ext cx="10149788" cy="487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00516D-304F-453D-AAED-B8F94EC84B82}"/>
              </a:ext>
            </a:extLst>
          </p:cNvPr>
          <p:cNvSpPr txBox="1"/>
          <p:nvPr/>
        </p:nvSpPr>
        <p:spPr>
          <a:xfrm>
            <a:off x="687764" y="2893107"/>
            <a:ext cx="167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 Adjusted Mortality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27DF4E-FAD9-42D3-8680-887DE04678F5}"/>
              </a:ext>
            </a:extLst>
          </p:cNvPr>
          <p:cNvSpPr/>
          <p:nvPr/>
        </p:nvSpPr>
        <p:spPr>
          <a:xfrm>
            <a:off x="687764" y="4610357"/>
            <a:ext cx="14722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Household </a:t>
            </a:r>
          </a:p>
          <a:p>
            <a:r>
              <a:rPr lang="en-US" dirty="0"/>
              <a:t>Income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1BD19-70BD-4ADD-856E-39DAE822E899}"/>
              </a:ext>
            </a:extLst>
          </p:cNvPr>
          <p:cNvSpPr/>
          <p:nvPr/>
        </p:nvSpPr>
        <p:spPr>
          <a:xfrm>
            <a:off x="1063752" y="3855321"/>
            <a:ext cx="5695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vs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906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5496-03D5-4814-9333-B6BB215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0" y="738110"/>
            <a:ext cx="7854666" cy="692976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We reject our null-hypothesis for URBAN-RURAL ONLY CLASSIFICATION</a:t>
            </a:r>
            <a:r>
              <a:rPr lang="en-US" dirty="0"/>
              <a:t>	     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CFFAFB-24D0-4E3E-B0A4-C25487E3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4" y="1937444"/>
            <a:ext cx="4634856" cy="337427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8415C2-5C82-48B6-96A5-CDA4A4B3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1830864"/>
            <a:ext cx="6728811" cy="3587439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E2F2621E-102D-4ED9-8445-FCCF3F764AB5}"/>
              </a:ext>
            </a:extLst>
          </p:cNvPr>
          <p:cNvSpPr/>
          <p:nvPr/>
        </p:nvSpPr>
        <p:spPr>
          <a:xfrm>
            <a:off x="6216168" y="5650361"/>
            <a:ext cx="3718560" cy="965200"/>
          </a:xfrm>
          <a:prstGeom prst="cloudCallout">
            <a:avLst>
              <a:gd name="adj1" fmla="val 60119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pvalue</a:t>
            </a:r>
            <a:r>
              <a:rPr lang="en-US" dirty="0"/>
              <a:t> = 5.013e-06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FC8D9-8131-4B95-A9A2-CD27714AB9F5}"/>
              </a:ext>
            </a:extLst>
          </p:cNvPr>
          <p:cNvSpPr txBox="1"/>
          <p:nvPr/>
        </p:nvSpPr>
        <p:spPr>
          <a:xfrm rot="16200000">
            <a:off x="-1296865" y="3024554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AAMR – deaths/100k pop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0DBE5-C4B2-4617-9140-FDF54DA8C1BF}"/>
              </a:ext>
            </a:extLst>
          </p:cNvPr>
          <p:cNvSpPr txBox="1"/>
          <p:nvPr/>
        </p:nvSpPr>
        <p:spPr>
          <a:xfrm>
            <a:off x="451332" y="5518698"/>
            <a:ext cx="5586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is a strong statistical difference to health outcome </a:t>
            </a:r>
          </a:p>
          <a:p>
            <a:r>
              <a:rPr lang="en-US" sz="1600" dirty="0"/>
              <a:t>as measured by Age-Adjusted Mortality Rate </a:t>
            </a:r>
          </a:p>
          <a:p>
            <a:r>
              <a:rPr lang="en-US" sz="1600" dirty="0"/>
              <a:t>(Deaths of under age 75 per 100,000 population) </a:t>
            </a:r>
          </a:p>
          <a:p>
            <a:r>
              <a:rPr lang="en-US" sz="1600" dirty="0"/>
              <a:t>between urban and rural county residents in Texas.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C9C71-0C24-400D-9D80-854AFB59822D}"/>
              </a:ext>
            </a:extLst>
          </p:cNvPr>
          <p:cNvSpPr txBox="1"/>
          <p:nvPr/>
        </p:nvSpPr>
        <p:spPr>
          <a:xfrm>
            <a:off x="10157325" y="3136612"/>
            <a:ext cx="112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2863643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9DDAD0-BC07-47B6-A9A4-2A86F500592E}"/>
              </a:ext>
            </a:extLst>
          </p:cNvPr>
          <p:cNvSpPr txBox="1">
            <a:spLocks/>
          </p:cNvSpPr>
          <p:nvPr/>
        </p:nvSpPr>
        <p:spPr>
          <a:xfrm>
            <a:off x="1019175" y="124914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We reject our null-hypothesis FOR URCS CLASSIFIED LARGE METRO AREAS</a:t>
            </a:r>
            <a:r>
              <a:rPr lang="en-US" dirty="0"/>
              <a:t>	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7EA188-74CE-4455-9B08-38C372D7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1" y="2062008"/>
            <a:ext cx="6761515" cy="365731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CA5029A-2FBF-4C8D-92CF-DC70F992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54" y="2022856"/>
            <a:ext cx="4437689" cy="401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2C8F704-A946-4369-814D-7739A5FF139C}"/>
              </a:ext>
            </a:extLst>
          </p:cNvPr>
          <p:cNvSpPr/>
          <p:nvPr/>
        </p:nvSpPr>
        <p:spPr>
          <a:xfrm>
            <a:off x="6358759" y="5680170"/>
            <a:ext cx="3718560" cy="965200"/>
          </a:xfrm>
          <a:prstGeom prst="cloudCallout">
            <a:avLst>
              <a:gd name="adj1" fmla="val 63794"/>
              <a:gd name="adj2" fmla="val -56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pvalue</a:t>
            </a:r>
            <a:r>
              <a:rPr lang="en-US" dirty="0"/>
              <a:t> = 6.5381e-09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25B483-54A4-411C-8911-6CFB6B24437D}"/>
              </a:ext>
            </a:extLst>
          </p:cNvPr>
          <p:cNvCxnSpPr/>
          <p:nvPr/>
        </p:nvCxnSpPr>
        <p:spPr>
          <a:xfrm>
            <a:off x="1094642" y="1921119"/>
            <a:ext cx="2299189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3029CD-3534-4AFA-B2ED-48EB1CF9F870}"/>
              </a:ext>
            </a:extLst>
          </p:cNvPr>
          <p:cNvCxnSpPr>
            <a:cxnSpLocks/>
          </p:cNvCxnSpPr>
          <p:nvPr/>
        </p:nvCxnSpPr>
        <p:spPr>
          <a:xfrm>
            <a:off x="3598985" y="1921119"/>
            <a:ext cx="123238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F18F3C-B260-4A06-8ACA-F18C7C168E19}"/>
              </a:ext>
            </a:extLst>
          </p:cNvPr>
          <p:cNvSpPr/>
          <p:nvPr/>
        </p:nvSpPr>
        <p:spPr>
          <a:xfrm>
            <a:off x="1894783" y="1505274"/>
            <a:ext cx="840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Urban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0632FD-CE87-4B9B-A0C8-AC372CE63A49}"/>
              </a:ext>
            </a:extLst>
          </p:cNvPr>
          <p:cNvSpPr/>
          <p:nvPr/>
        </p:nvSpPr>
        <p:spPr>
          <a:xfrm>
            <a:off x="3819951" y="1515371"/>
            <a:ext cx="733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Rural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ADE72F-1962-453F-86C0-F0E618F0857D}"/>
                  </a:ext>
                </a:extLst>
              </p14:cNvPr>
              <p14:cNvContentPartPr/>
              <p14:nvPr/>
            </p14:nvContentPartPr>
            <p14:xfrm>
              <a:off x="615254" y="546839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ADE72F-1962-453F-86C0-F0E618F085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254" y="54593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2B9582-80BB-4DD8-8CAE-B6B05D91B8D5}"/>
                  </a:ext>
                </a:extLst>
              </p14:cNvPr>
              <p14:cNvContentPartPr/>
              <p14:nvPr/>
            </p14:nvContentPartPr>
            <p14:xfrm>
              <a:off x="817214" y="621575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2B9582-80BB-4DD8-8CAE-B6B05D91B8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214" y="62067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96F8B2F-136A-4553-A2B3-DDB6AEE7B609}"/>
              </a:ext>
            </a:extLst>
          </p:cNvPr>
          <p:cNvSpPr/>
          <p:nvPr/>
        </p:nvSpPr>
        <p:spPr>
          <a:xfrm>
            <a:off x="1878502" y="4531513"/>
            <a:ext cx="455040" cy="136771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0D39B5-2069-4EEF-B0CC-FE6D098C85AB}"/>
              </a:ext>
            </a:extLst>
          </p:cNvPr>
          <p:cNvSpPr/>
          <p:nvPr/>
        </p:nvSpPr>
        <p:spPr>
          <a:xfrm>
            <a:off x="4444458" y="4392365"/>
            <a:ext cx="419966" cy="11380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2E9DBF-0DFB-4F11-981B-3B45D2A75B55}"/>
              </a:ext>
            </a:extLst>
          </p:cNvPr>
          <p:cNvCxnSpPr/>
          <p:nvPr/>
        </p:nvCxnSpPr>
        <p:spPr>
          <a:xfrm flipV="1">
            <a:off x="2314930" y="2334358"/>
            <a:ext cx="4745293" cy="241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3DB319-5649-4EAE-B34E-6148D2B46A6F}"/>
              </a:ext>
            </a:extLst>
          </p:cNvPr>
          <p:cNvCxnSpPr/>
          <p:nvPr/>
        </p:nvCxnSpPr>
        <p:spPr>
          <a:xfrm flipV="1">
            <a:off x="4910504" y="2334358"/>
            <a:ext cx="2760784" cy="241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E8761D-FC11-4C01-98F5-0292B3F177F1}"/>
              </a:ext>
            </a:extLst>
          </p:cNvPr>
          <p:cNvSpPr txBox="1"/>
          <p:nvPr/>
        </p:nvSpPr>
        <p:spPr>
          <a:xfrm>
            <a:off x="10266862" y="3305890"/>
            <a:ext cx="112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117855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201D26-F1C4-4FE6-B7C4-A137B44B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correlate with AAMR?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445DAA-0774-4CF8-83F8-EBCB93A8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25" y="2669533"/>
            <a:ext cx="5481119" cy="320039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98D6FE6-C573-4E0B-806A-01D42047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88" y="2669533"/>
            <a:ext cx="5525613" cy="33031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02AE5-D23D-4C65-A7E0-F1352D1E2460}"/>
              </a:ext>
            </a:extLst>
          </p:cNvPr>
          <p:cNvSpPr txBox="1"/>
          <p:nvPr/>
        </p:nvSpPr>
        <p:spPr>
          <a:xfrm>
            <a:off x="1720670" y="6207688"/>
            <a:ext cx="310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Teen Birth Rate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157526-1C8F-4AE9-A4A9-3F2E29EE6061}"/>
              </a:ext>
            </a:extLst>
          </p:cNvPr>
          <p:cNvSpPr txBox="1"/>
          <p:nvPr/>
        </p:nvSpPr>
        <p:spPr>
          <a:xfrm rot="16200000">
            <a:off x="-989986" y="3851148"/>
            <a:ext cx="273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AAMR </a:t>
            </a:r>
            <a:r>
              <a:rPr lang="en-US" dirty="0"/>
              <a:t>(dead/100k)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0F430-E127-45FE-A358-0FA150017EB1}"/>
              </a:ext>
            </a:extLst>
          </p:cNvPr>
          <p:cNvSpPr/>
          <p:nvPr/>
        </p:nvSpPr>
        <p:spPr>
          <a:xfrm>
            <a:off x="2470638" y="2598127"/>
            <a:ext cx="1608993" cy="168372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45366C-882F-4FDF-AC9B-5FF3E9A1AA49}"/>
              </a:ext>
            </a:extLst>
          </p:cNvPr>
          <p:cNvSpPr/>
          <p:nvPr/>
        </p:nvSpPr>
        <p:spPr>
          <a:xfrm>
            <a:off x="6268401" y="2672464"/>
            <a:ext cx="3987826" cy="210615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31B8B-FF9E-413E-A83D-F486A5CC96BC}"/>
              </a:ext>
            </a:extLst>
          </p:cNvPr>
          <p:cNvSpPr txBox="1"/>
          <p:nvPr/>
        </p:nvSpPr>
        <p:spPr>
          <a:xfrm>
            <a:off x="8194431" y="1796979"/>
            <a:ext cx="3789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R-squared </a:t>
            </a:r>
            <a:r>
              <a:rPr lang="en-US" sz="3200" b="1" dirty="0">
                <a:solidFill>
                  <a:srgbClr val="00B050"/>
                </a:solidFill>
              </a:rPr>
              <a:t>0.678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70D52A-09EA-4BF0-9388-DFD2CFEA15C4}"/>
              </a:ext>
            </a:extLst>
          </p:cNvPr>
          <p:cNvSpPr/>
          <p:nvPr/>
        </p:nvSpPr>
        <p:spPr>
          <a:xfrm>
            <a:off x="8194431" y="2854874"/>
            <a:ext cx="1714500" cy="180242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F47312-5028-4A0F-AB95-E93F87D2B817}"/>
              </a:ext>
            </a:extLst>
          </p:cNvPr>
          <p:cNvCxnSpPr/>
          <p:nvPr/>
        </p:nvCxnSpPr>
        <p:spPr>
          <a:xfrm flipV="1">
            <a:off x="9684727" y="2291633"/>
            <a:ext cx="940777" cy="51311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B3B8DA-44C9-493F-8E8F-CA6666E82E9B}"/>
              </a:ext>
            </a:extLst>
          </p:cNvPr>
          <p:cNvSpPr txBox="1"/>
          <p:nvPr/>
        </p:nvSpPr>
        <p:spPr>
          <a:xfrm>
            <a:off x="2986608" y="1787129"/>
            <a:ext cx="4989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Large fringe metro (Suburbs)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C1E2DB-97D0-4D47-AEA3-693B91DD91C1}"/>
              </a:ext>
            </a:extLst>
          </p:cNvPr>
          <p:cNvSpPr txBox="1"/>
          <p:nvPr/>
        </p:nvSpPr>
        <p:spPr>
          <a:xfrm>
            <a:off x="1027234" y="5859024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Urban color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E13C9-34DC-4353-B66D-20DFD493EB6C}"/>
              </a:ext>
            </a:extLst>
          </p:cNvPr>
          <p:cNvSpPr txBox="1"/>
          <p:nvPr/>
        </p:nvSpPr>
        <p:spPr>
          <a:xfrm>
            <a:off x="3525817" y="5838356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A900"/>
                </a:solidFill>
              </a:rPr>
              <a:t>Rural color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EB8F21-7B76-4C09-BACF-304FCF4C1A3E}"/>
              </a:ext>
            </a:extLst>
          </p:cNvPr>
          <p:cNvCxnSpPr/>
          <p:nvPr/>
        </p:nvCxnSpPr>
        <p:spPr>
          <a:xfrm>
            <a:off x="4145573" y="2598127"/>
            <a:ext cx="2088173" cy="1143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99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0C501-EA91-43E1-9BC3-FBB1E3A4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484632"/>
            <a:ext cx="10688320" cy="1609344"/>
          </a:xfrm>
        </p:spPr>
        <p:txBody>
          <a:bodyPr/>
          <a:lstStyle/>
          <a:p>
            <a:r>
              <a:rPr lang="en-US" dirty="0"/>
              <a:t>Summary – FACTORS CORRELATE W/ AAMR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C82C71-7A95-4929-9947-481C327FD0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142134"/>
              </p:ext>
            </p:extLst>
          </p:nvPr>
        </p:nvGraphicFramePr>
        <p:xfrm>
          <a:off x="887095" y="2093976"/>
          <a:ext cx="10058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5465">
                  <a:extLst>
                    <a:ext uri="{9D8B030D-6E8A-4147-A177-3AD203B41FA5}">
                      <a16:colId xmlns:a16="http://schemas.microsoft.com/office/drawing/2014/main" val="4264217076"/>
                    </a:ext>
                  </a:extLst>
                </a:gridCol>
                <a:gridCol w="3162935">
                  <a:extLst>
                    <a:ext uri="{9D8B030D-6E8A-4147-A177-3AD203B41FA5}">
                      <a16:colId xmlns:a16="http://schemas.microsoft.com/office/drawing/2014/main" val="2905624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COMPARATIVE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BETTER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403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Age-adjusted Mortality Rate vs. Household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3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Diabetics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1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Smokers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07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Physically Inactive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2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Food Insecurity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1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Children in Poverty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42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Teen Birth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Urban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62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26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7112-8954-4248-A539-6EB87042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five top and bottom counties measured by AAMR?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4A0632-CEDE-451C-BDAC-AD2717537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52413"/>
              </p:ext>
            </p:extLst>
          </p:nvPr>
        </p:nvGraphicFramePr>
        <p:xfrm>
          <a:off x="2854960" y="2540001"/>
          <a:ext cx="6807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3600">
                  <a:extLst>
                    <a:ext uri="{9D8B030D-6E8A-4147-A177-3AD203B41FA5}">
                      <a16:colId xmlns:a16="http://schemas.microsoft.com/office/drawing/2014/main" val="3086900091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100808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TOP FIVE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BOTTOM FIVE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21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/>
                        <a:t>1.  Collin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1.  Baylor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40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2.  Fort Bend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2.  Marion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22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/>
                        <a:t>3.  Denton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3.  Duval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88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/>
                        <a:t>4.  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4.  Cottle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6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5.  Presidio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5.  Morris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522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4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66F092-9378-4AFA-AB65-46C32711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139" y="4469258"/>
            <a:ext cx="4646920" cy="2323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99858-7D5B-4882-BDFD-4FFA2005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46136-0E28-4B80-9347-BF37FC62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25403"/>
            <a:ext cx="10058400" cy="14096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  <a:latin typeface="+mj-lt"/>
              </a:rPr>
              <a:t>HYPOTHESIS</a:t>
            </a:r>
          </a:p>
          <a:p>
            <a:pPr marL="0" indent="0">
              <a:buNone/>
            </a:pPr>
            <a:r>
              <a:rPr lang="en-US" sz="2400" dirty="0"/>
              <a:t>Urban counties have a better health outcome than rural counties in Texas.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2E7A01-16A2-40A3-8B2C-8F4C0824D862}"/>
              </a:ext>
            </a:extLst>
          </p:cNvPr>
          <p:cNvSpPr txBox="1">
            <a:spLocks/>
          </p:cNvSpPr>
          <p:nvPr/>
        </p:nvSpPr>
        <p:spPr>
          <a:xfrm>
            <a:off x="1069848" y="3522980"/>
            <a:ext cx="10058400" cy="140961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>
                <a:solidFill>
                  <a:srgbClr val="C00000"/>
                </a:solidFill>
                <a:latin typeface="+mj-lt"/>
              </a:rPr>
              <a:t>RESULT</a:t>
            </a:r>
          </a:p>
          <a:p>
            <a:pPr marL="0" indent="0">
              <a:buNone/>
            </a:pPr>
            <a:r>
              <a:rPr lang="en-US" sz="2400" dirty="0"/>
              <a:t>We can reject the (null) hypothesis that Texas urban county health outcomes are not statistically better than rural counties.</a:t>
            </a:r>
          </a:p>
        </p:txBody>
      </p:sp>
    </p:spTree>
    <p:extLst>
      <p:ext uri="{BB962C8B-B14F-4D97-AF65-F5344CB8AC3E}">
        <p14:creationId xmlns:p14="http://schemas.microsoft.com/office/powerpoint/2010/main" val="73686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95C0-6DC0-447E-8224-2662311B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C20B-CCD3-4F98-B412-538A783B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728712" cy="188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Urban counties have a better health outcome than rural counties in Texas.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772D3-CC86-494A-A6C7-F39E179F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240" y="2420366"/>
            <a:ext cx="3535679" cy="34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6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33FE-F1C6-41DB-8E0B-08208615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Urban/ rural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urcs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4EB5D2-68B8-4AB7-B98E-D3BABC4B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717" y="1583774"/>
            <a:ext cx="8608615" cy="451806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52434-E924-4346-92DC-1416C284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4325420"/>
            <a:ext cx="1694869" cy="2145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800FF-DB02-45DF-84A9-262D43310523}"/>
              </a:ext>
            </a:extLst>
          </p:cNvPr>
          <p:cNvSpPr txBox="1"/>
          <p:nvPr/>
        </p:nvSpPr>
        <p:spPr>
          <a:xfrm>
            <a:off x="2764717" y="610183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URCS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0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FD360-7AA7-4667-A848-35651356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Data set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DA05E3-36EC-4B9B-815D-09700A26033A}"/>
              </a:ext>
            </a:extLst>
          </p:cNvPr>
          <p:cNvSpPr txBox="1"/>
          <p:nvPr/>
        </p:nvSpPr>
        <p:spPr>
          <a:xfrm>
            <a:off x="8237711" y="3960833"/>
            <a:ext cx="2818418" cy="687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4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County Health Rankings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92D58-EB53-43A3-97A1-A2F0436B8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834" y="2118072"/>
            <a:ext cx="6631744" cy="2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85FD6-D800-45F2-BF07-3B156D20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227" y="135699"/>
            <a:ext cx="2577465" cy="2577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80140-4DB3-4F1E-9BD8-A9DF18C54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04101"/>
            <a:ext cx="10058400" cy="1609344"/>
          </a:xfrm>
        </p:spPr>
        <p:txBody>
          <a:bodyPr/>
          <a:lstStyle/>
          <a:p>
            <a:r>
              <a:rPr lang="en-US" dirty="0"/>
              <a:t>Research Questions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FAA3-ACAF-47AE-99BE-1E3B41A06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28" y="2413445"/>
            <a:ext cx="9659112" cy="4050792"/>
          </a:xfrm>
        </p:spPr>
        <p:txBody>
          <a:bodyPr>
            <a:normAutofit/>
          </a:bodyPr>
          <a:lstStyle/>
          <a:p>
            <a:pPr marL="284163" indent="-284163" fontAlgn="base"/>
            <a:r>
              <a:rPr lang="en-US" sz="2400" dirty="0"/>
              <a:t>Do urban counties have a better age-adjusted mortality rate (AAMR) than rural counties?</a:t>
            </a:r>
          </a:p>
          <a:p>
            <a:pPr marL="284163" indent="-284163" fontAlgn="base"/>
            <a:r>
              <a:rPr lang="en-US" sz="2400" dirty="0"/>
              <a:t>What factors correlate with AAMR?</a:t>
            </a:r>
          </a:p>
          <a:p>
            <a:pPr marL="558483" lvl="1" indent="-284163" fontAlgn="base"/>
            <a:r>
              <a:rPr lang="en-US" sz="2000" dirty="0"/>
              <a:t>health behavior</a:t>
            </a:r>
          </a:p>
          <a:p>
            <a:pPr marL="558483" lvl="1" indent="-284163" fontAlgn="base"/>
            <a:r>
              <a:rPr lang="en-US" sz="2000" dirty="0"/>
              <a:t>clinical care </a:t>
            </a:r>
          </a:p>
          <a:p>
            <a:pPr marL="558483" lvl="1" indent="-284163" fontAlgn="base"/>
            <a:r>
              <a:rPr lang="en-US" sz="2000" dirty="0"/>
              <a:t>social and economic </a:t>
            </a:r>
          </a:p>
          <a:p>
            <a:pPr marL="558483" lvl="1" indent="-284163" fontAlgn="base"/>
            <a:r>
              <a:rPr lang="en-US" sz="2000" dirty="0"/>
              <a:t>physical environment </a:t>
            </a:r>
          </a:p>
          <a:p>
            <a:pPr marL="284163" indent="-284163" fontAlgn="base"/>
            <a:r>
              <a:rPr lang="en-US" sz="2600" dirty="0"/>
              <a:t>What are the five top and bottom counties measured by AAMR?</a:t>
            </a:r>
          </a:p>
        </p:txBody>
      </p:sp>
    </p:spTree>
    <p:extLst>
      <p:ext uri="{BB962C8B-B14F-4D97-AF65-F5344CB8AC3E}">
        <p14:creationId xmlns:p14="http://schemas.microsoft.com/office/powerpoint/2010/main" val="95130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E6F2-E1A8-4084-9232-EA220962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6967-2227-4CB5-AA5F-A96C08E3C9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Make a list of available columns to decide what we don't want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Formulate a regex expression to match unwanted columns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7C30F-9F19-49C2-9F6C-2FE651C5B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1120" y="1250556"/>
            <a:ext cx="5632726" cy="45053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Create a list of only wanted columns to be used for the </a:t>
            </a:r>
            <a:r>
              <a:rPr lang="en-US" dirty="0" err="1"/>
              <a:t>usecols</a:t>
            </a:r>
            <a:r>
              <a:rPr lang="en-US" dirty="0"/>
              <a:t> argument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Set FIPS to be the index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Eliminate any row without a county name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EEAEF-C10E-4C2B-87E6-4DBC99E8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68" y="2895600"/>
            <a:ext cx="4971032" cy="123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33DA5-DBFB-47A1-AF19-01DB6C4D8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05" y="2093976"/>
            <a:ext cx="5632727" cy="716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7B113-8604-4D0D-9907-1462B9931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143" y="4547206"/>
            <a:ext cx="4664001" cy="934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7C1E85-B2BF-451B-A55C-8F85FD9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45" y="4872788"/>
            <a:ext cx="1794445" cy="1766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96744-883A-4398-8D0D-39EB3B141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" y="4764025"/>
            <a:ext cx="5026152" cy="568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A8021-9468-4CDA-A882-D1E4CC95C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331" y="3353160"/>
            <a:ext cx="5933907" cy="4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0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E360840-7049-40CF-A168-24D83CD7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18" y="196956"/>
            <a:ext cx="10058400" cy="1609344"/>
          </a:xfrm>
        </p:spPr>
        <p:txBody>
          <a:bodyPr/>
          <a:lstStyle/>
          <a:p>
            <a:r>
              <a:rPr lang="en-US" dirty="0"/>
              <a:t>Correlation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CACAC2-22F6-48D1-B804-AF9347C9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80" y="658749"/>
            <a:ext cx="3127680" cy="869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CC2CD6-B8F6-434E-9271-9B25317EB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8" y="3914051"/>
            <a:ext cx="5121090" cy="2665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97DEA5-8B61-4761-899E-779514746A9E}"/>
              </a:ext>
            </a:extLst>
          </p:cNvPr>
          <p:cNvSpPr txBox="1"/>
          <p:nvPr/>
        </p:nvSpPr>
        <p:spPr>
          <a:xfrm>
            <a:off x="6199584" y="5396921"/>
            <a:ext cx="50343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Used to calculate the correlation coefficient so we can focus on the most correlated factors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17C0760-C310-472D-A4E5-0425A4CC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9034" y="2298573"/>
            <a:ext cx="4754880" cy="39776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Run the CORR function with 156 factors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Sort on chosen dependent variable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color coding to eliminate non-independent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Grab the upper and bottom 10 factors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 descr="A close up of a building&#10;&#10;Description automatically generated">
            <a:extLst>
              <a:ext uri="{FF2B5EF4-FFF2-40B4-BE49-F238E27FC236}">
                <a16:creationId xmlns:a16="http://schemas.microsoft.com/office/drawing/2014/main" id="{7FADD4F8-68B2-4DE5-8349-9D767DDB0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372" y="1325784"/>
            <a:ext cx="2345302" cy="2275826"/>
          </a:xfrm>
          <a:prstGeom prst="rect">
            <a:avLst/>
          </a:prstGeom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84F83028-B919-4051-9B56-0D1E7877536E}"/>
              </a:ext>
            </a:extLst>
          </p:cNvPr>
          <p:cNvSpPr/>
          <p:nvPr/>
        </p:nvSpPr>
        <p:spPr>
          <a:xfrm rot="5400000">
            <a:off x="3732979" y="2778508"/>
            <a:ext cx="1257621" cy="906964"/>
          </a:xfrm>
          <a:prstGeom prst="ben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5922-6297-4648-A503-E0D83DE2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7436"/>
            <a:ext cx="10058400" cy="1609344"/>
          </a:xfrm>
        </p:spPr>
        <p:txBody>
          <a:bodyPr/>
          <a:lstStyle/>
          <a:p>
            <a:r>
              <a:rPr lang="en-US" dirty="0"/>
              <a:t>Correlation analysis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D2B8F9-A7DC-46AD-84E3-D8A4677C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55" y="1407560"/>
            <a:ext cx="7257735" cy="52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064429-B20F-475E-88D5-ECB95FEE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1" y="27874"/>
            <a:ext cx="10058400" cy="1609344"/>
          </a:xfrm>
        </p:spPr>
        <p:txBody>
          <a:bodyPr/>
          <a:lstStyle/>
          <a:p>
            <a:r>
              <a:rPr lang="en-US" dirty="0"/>
              <a:t>Analysis path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3294F4-1672-4417-B56C-5913B8075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59483" y="808047"/>
            <a:ext cx="2183305" cy="372794"/>
          </a:xfrm>
        </p:spPr>
        <p:txBody>
          <a:bodyPr/>
          <a:lstStyle/>
          <a:p>
            <a:r>
              <a:rPr lang="en-US" dirty="0"/>
              <a:t>URBAN/ RURAL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DC9600-B558-48A8-BADC-41CFEED3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5265" y="3310097"/>
            <a:ext cx="1442114" cy="448662"/>
          </a:xfrm>
        </p:spPr>
        <p:txBody>
          <a:bodyPr/>
          <a:lstStyle/>
          <a:p>
            <a:r>
              <a:rPr lang="en-US" dirty="0"/>
              <a:t>URCS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EFDD663-F633-4DDC-8CAB-DACC26CB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86" y="3809067"/>
            <a:ext cx="4460872" cy="2772127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D0EE499-1D3E-46BC-B9D1-4C9F5AA4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01" y="1355904"/>
            <a:ext cx="3087121" cy="151903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D90C28-A03D-4615-BA38-D7966DCA2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14" y="2068575"/>
            <a:ext cx="2332037" cy="1677868"/>
          </a:xfrm>
          <a:prstGeom prst="rect">
            <a:avLst/>
          </a:prstGeom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8C9DCD11-A8F4-4E12-A321-58022356BB66}"/>
              </a:ext>
            </a:extLst>
          </p:cNvPr>
          <p:cNvSpPr/>
          <p:nvPr/>
        </p:nvSpPr>
        <p:spPr>
          <a:xfrm>
            <a:off x="1983253" y="1258937"/>
            <a:ext cx="3307885" cy="665113"/>
          </a:xfrm>
          <a:prstGeom prst="bentArrow">
            <a:avLst>
              <a:gd name="adj1" fmla="val 25000"/>
              <a:gd name="adj2" fmla="val 26429"/>
              <a:gd name="adj3" fmla="val 25000"/>
              <a:gd name="adj4" fmla="val 4375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FD339F31-AF5B-4A17-8955-15543D100D95}"/>
              </a:ext>
            </a:extLst>
          </p:cNvPr>
          <p:cNvSpPr/>
          <p:nvPr/>
        </p:nvSpPr>
        <p:spPr>
          <a:xfrm rot="16200000" flipH="1" flipV="1">
            <a:off x="8299143" y="2489168"/>
            <a:ext cx="1666118" cy="707729"/>
          </a:xfrm>
          <a:prstGeom prst="bentArrow">
            <a:avLst>
              <a:gd name="adj1" fmla="val 25000"/>
              <a:gd name="adj2" fmla="val 26429"/>
              <a:gd name="adj3" fmla="val 25000"/>
              <a:gd name="adj4" fmla="val 4375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9EA82-861A-4029-8F25-5B984E9F2F12}"/>
              </a:ext>
            </a:extLst>
          </p:cNvPr>
          <p:cNvSpPr/>
          <p:nvPr/>
        </p:nvSpPr>
        <p:spPr>
          <a:xfrm>
            <a:off x="2721028" y="1854798"/>
            <a:ext cx="308712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Upper and bottom 10 factors from focused correlation matrix were runt through simple Urban/Rural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17747-FB41-4B1B-8777-E20CD2C9CA9C}"/>
              </a:ext>
            </a:extLst>
          </p:cNvPr>
          <p:cNvSpPr/>
          <p:nvPr/>
        </p:nvSpPr>
        <p:spPr>
          <a:xfrm>
            <a:off x="9628295" y="1477555"/>
            <a:ext cx="226454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Urban/Rural looked interesting, we ran that parameter against the URCS classification split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ED4C48-0B9D-40A7-A8D3-80629DBD8A35}"/>
              </a:ext>
            </a:extLst>
          </p:cNvPr>
          <p:cNvSpPr/>
          <p:nvPr/>
        </p:nvSpPr>
        <p:spPr>
          <a:xfrm>
            <a:off x="3578279" y="4118002"/>
            <a:ext cx="266536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a scatterplot looked interesting using URCS we did some linear regression on the parameter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81BFD247-1C7E-45F6-A2AF-F532F10568C3}"/>
              </a:ext>
            </a:extLst>
          </p:cNvPr>
          <p:cNvSpPr/>
          <p:nvPr/>
        </p:nvSpPr>
        <p:spPr>
          <a:xfrm>
            <a:off x="3357563" y="5781676"/>
            <a:ext cx="2976563" cy="369861"/>
          </a:xfrm>
          <a:prstGeom prst="lef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F24EB8-A08D-41C3-BEF8-7B6C99C2B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73" y="4534762"/>
            <a:ext cx="2916258" cy="19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11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537</Words>
  <Application>Microsoft Office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Rockwell</vt:lpstr>
      <vt:lpstr>Rockwell Condensed</vt:lpstr>
      <vt:lpstr>Rockwell Extra Bold</vt:lpstr>
      <vt:lpstr>Wingdings</vt:lpstr>
      <vt:lpstr>Wood Type</vt:lpstr>
      <vt:lpstr>Is the health outcome of people living in rural counties different from those in urban counties in Texas?</vt:lpstr>
      <vt:lpstr>HYPOTHESIS</vt:lpstr>
      <vt:lpstr>Urban/ rural  urcs</vt:lpstr>
      <vt:lpstr>Data set</vt:lpstr>
      <vt:lpstr>Research Questions to Answer</vt:lpstr>
      <vt:lpstr>Data cleaning</vt:lpstr>
      <vt:lpstr>Correlation analysis</vt:lpstr>
      <vt:lpstr>Correlation analysis</vt:lpstr>
      <vt:lpstr>Analysis path</vt:lpstr>
      <vt:lpstr>regression analysis</vt:lpstr>
      <vt:lpstr>regression analysis</vt:lpstr>
      <vt:lpstr>We reject our null-hypothesis for URBAN-RURAL ONLY CLASSIFICATION       </vt:lpstr>
      <vt:lpstr>PowerPoint Presentation</vt:lpstr>
      <vt:lpstr>What factors correlate with AAMR?</vt:lpstr>
      <vt:lpstr>Summary – FACTORS CORRELATE W/ AAMR</vt:lpstr>
      <vt:lpstr>What are the five top and bottom counties measured by AAMR?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 health outcome of people living in rural counties different from those in urban counties in Texas?</dc:title>
  <dc:creator>Ranxie Tindoc</dc:creator>
  <cp:lastModifiedBy>Kip Madden</cp:lastModifiedBy>
  <cp:revision>32</cp:revision>
  <dcterms:created xsi:type="dcterms:W3CDTF">2020-01-31T02:42:21Z</dcterms:created>
  <dcterms:modified xsi:type="dcterms:W3CDTF">2020-02-02T04:53:12Z</dcterms:modified>
</cp:coreProperties>
</file>